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0" r:id="rId2"/>
    <p:sldId id="256" r:id="rId3"/>
    <p:sldId id="259" r:id="rId4"/>
    <p:sldId id="257" r:id="rId5"/>
    <p:sldId id="258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010"/>
    <p:restoredTop sz="94602"/>
  </p:normalViewPr>
  <p:slideViewPr>
    <p:cSldViewPr snapToGrid="0" snapToObjects="1">
      <p:cViewPr>
        <p:scale>
          <a:sx n="62" d="100"/>
          <a:sy n="62" d="100"/>
        </p:scale>
        <p:origin x="304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B37FE-816C-D840-895E-4467AA36F12A}" type="datetimeFigureOut">
              <a:rPr lang="en-US" smtClean="0"/>
              <a:t>12/27/16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78EF-A8EC-B848-BF33-6AC1622D52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B37FE-816C-D840-895E-4467AA36F12A}" type="datetimeFigureOut">
              <a:rPr lang="en-US" smtClean="0"/>
              <a:t>12/27/16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78EF-A8EC-B848-BF33-6AC1622D52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B37FE-816C-D840-895E-4467AA36F12A}" type="datetimeFigureOut">
              <a:rPr lang="en-US" smtClean="0"/>
              <a:t>12/27/16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78EF-A8EC-B848-BF33-6AC1622D52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B37FE-816C-D840-895E-4467AA36F12A}" type="datetimeFigureOut">
              <a:rPr lang="en-US" smtClean="0"/>
              <a:t>12/27/16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78EF-A8EC-B848-BF33-6AC1622D52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B37FE-816C-D840-895E-4467AA36F12A}" type="datetimeFigureOut">
              <a:rPr lang="en-US" smtClean="0"/>
              <a:t>12/27/16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78EF-A8EC-B848-BF33-6AC1622D52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B37FE-816C-D840-895E-4467AA36F12A}" type="datetimeFigureOut">
              <a:rPr lang="en-US" smtClean="0"/>
              <a:t>12/27/16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78EF-A8EC-B848-BF33-6AC1622D52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B37FE-816C-D840-895E-4467AA36F12A}" type="datetimeFigureOut">
              <a:rPr lang="en-US" smtClean="0"/>
              <a:t>12/27/16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78EF-A8EC-B848-BF33-6AC1622D52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B37FE-816C-D840-895E-4467AA36F12A}" type="datetimeFigureOut">
              <a:rPr lang="en-US" smtClean="0"/>
              <a:t>12/27/16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78EF-A8EC-B848-BF33-6AC1622D52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B37FE-816C-D840-895E-4467AA36F12A}" type="datetimeFigureOut">
              <a:rPr lang="en-US" smtClean="0"/>
              <a:t>12/27/16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78EF-A8EC-B848-BF33-6AC1622D52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B37FE-816C-D840-895E-4467AA36F12A}" type="datetimeFigureOut">
              <a:rPr lang="en-US" smtClean="0"/>
              <a:t>12/27/16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78EF-A8EC-B848-BF33-6AC1622D52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B37FE-816C-D840-895E-4467AA36F12A}" type="datetimeFigureOut">
              <a:rPr lang="en-US" smtClean="0"/>
              <a:t>12/27/16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78EF-A8EC-B848-BF33-6AC1622D52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B37FE-816C-D840-895E-4467AA36F12A}" type="datetimeFigureOut">
              <a:rPr lang="en-US" smtClean="0"/>
              <a:t>12/27/16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378EF-A8EC-B848-BF33-6AC1622D5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5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9186" y="4771248"/>
            <a:ext cx="5625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alpha val="50000"/>
                  </a:schemeClr>
                </a:solidFill>
              </a:rPr>
              <a:t>617-803-7043, </a:t>
            </a:r>
            <a:r>
              <a:rPr lang="en-US" dirty="0" err="1" smtClean="0">
                <a:solidFill>
                  <a:schemeClr val="tx1">
                    <a:alpha val="50000"/>
                  </a:schemeClr>
                </a:solidFill>
              </a:rPr>
              <a:t>info@goinvo.com</a:t>
            </a:r>
            <a:endParaRPr lang="en-US" dirty="0" smtClean="0">
              <a:solidFill>
                <a:schemeClr val="tx1">
                  <a:alpha val="50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alpha val="50000"/>
                  </a:schemeClr>
                </a:solidFill>
              </a:rPr>
              <a:t>661 Massachusetts Ave, Third Floor, Arlington, MA 02476</a:t>
            </a:r>
            <a:endParaRPr lang="en-US" dirty="0">
              <a:solidFill>
                <a:schemeClr val="tx1">
                  <a:alpha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87" y="3525100"/>
            <a:ext cx="5012911" cy="89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10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934" y="135467"/>
            <a:ext cx="6886853" cy="6604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54909" y="6370135"/>
            <a:ext cx="269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tx1">
                    <a:alpha val="30000"/>
                  </a:schemeClr>
                </a:solidFill>
              </a:rPr>
              <a:t>d</a:t>
            </a:r>
            <a:r>
              <a:rPr lang="en-US" sz="1600" dirty="0" err="1" smtClean="0">
                <a:solidFill>
                  <a:schemeClr val="tx1">
                    <a:alpha val="30000"/>
                  </a:schemeClr>
                </a:solidFill>
              </a:rPr>
              <a:t>eterminantsofhealth.org</a:t>
            </a:r>
            <a:endParaRPr lang="en-US" sz="1600" dirty="0">
              <a:solidFill>
                <a:schemeClr val="tx1">
                  <a:alpha val="3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94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05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22" y="0"/>
            <a:ext cx="91694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"/>
            <a:ext cx="9144000" cy="68238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54909" y="6370135"/>
            <a:ext cx="269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tx1">
                    <a:alpha val="30000"/>
                  </a:schemeClr>
                </a:solidFill>
              </a:rPr>
              <a:t>d</a:t>
            </a:r>
            <a:r>
              <a:rPr lang="en-US" sz="1600" dirty="0" err="1" smtClean="0">
                <a:solidFill>
                  <a:schemeClr val="tx1">
                    <a:alpha val="30000"/>
                  </a:schemeClr>
                </a:solidFill>
              </a:rPr>
              <a:t>eterminantsofhealth.org</a:t>
            </a:r>
            <a:endParaRPr lang="en-US" sz="1600" dirty="0">
              <a:solidFill>
                <a:schemeClr val="tx1">
                  <a:alpha val="3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</TotalTime>
  <Words>16</Words>
  <Application>Microsoft Macintosh PowerPoint</Application>
  <PresentationFormat>On-screen Show (4:3)</PresentationFormat>
  <Paragraphs>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Edwin Choi</dc:creator>
  <cp:lastModifiedBy>Edwin Choi</cp:lastModifiedBy>
  <cp:revision>9</cp:revision>
  <dcterms:created xsi:type="dcterms:W3CDTF">2016-12-27T21:32:01Z</dcterms:created>
  <dcterms:modified xsi:type="dcterms:W3CDTF">2016-12-27T23:00:33Z</dcterms:modified>
</cp:coreProperties>
</file>